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5FD5-B64C-064A-BAC2-8CA42F4A8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450BD-A961-F649-9DEE-3D3F4DA02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44458-D484-BC48-AD31-1F1D7100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F4A9-9ECE-5444-AC27-971134AC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A859-4525-2F4A-929E-5E6F291E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F03D-4699-5B4E-A830-12F629D7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B96D0-25A3-544C-8C1E-208391BD1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494ED-D194-764D-BB16-073D29DC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CA81-15B9-5246-8D73-6AB67AA2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1BA65-4CE0-5548-AE72-DCD5444C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70D25-9A49-E84C-B62D-F574E4A91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E452-3DBF-9A41-B870-FE1AD6B11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CA53A-34A7-5349-BBF8-E4816B3D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B2A16-58A3-C342-9717-60D40979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69C8-E5AF-C54E-8689-8DC6C037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A440-A2D5-0448-B21C-B3F206EB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544B-7A4D-0B42-9B16-C4269C2C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5F1F0-ADEE-6C40-A244-6F11273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92BD-7933-544D-8318-83608941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5B42D-F361-6142-91DB-CF2D01D3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83AD-B152-0549-BF5B-C052B133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0A31-BE22-0D46-913C-07ACBC89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1115-86A4-6846-8799-3F3D1D1E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17C9-752A-9845-9645-AA1F79FF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5FD38-9DE3-6343-85EC-F782825B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48C6-6111-594C-A797-29763B04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BA2A-F93B-9448-A046-9412896E2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863FC-F0AC-E640-B35A-ECE5205B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E182A-65FB-4442-8408-0E53BF4C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9A617-D358-7D45-AAC7-15276B55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51F15-D0E1-5742-8A02-99F47EC1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E614-2A0D-3743-8CB6-F1446AA0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677D8-43D7-2B4D-8FF5-2A272C63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ED3B2-9A70-C346-959C-017C3D903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52E99-7D6A-834A-A03D-C7BF0821E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A0A66-B785-5D45-9F6F-71B77E6A6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5BA0D-B787-B942-80EA-C0F85978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57BB9-F5DD-8E4E-91F3-83053DC4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77228-AC17-784F-BB8D-BCB1C72A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DE1C-51F2-474C-8E89-F51B29C4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79BA4-BE8B-F748-A73E-8187A3C2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6F564-0D64-1F4A-AD27-4F9F883D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2D37C-5721-B24C-950D-38BDE479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C2845-62AB-9F49-BC50-1D1BA74E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90CDB-E4E2-E84A-A104-7BC21948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3A734-95EB-EB40-AF03-C79C1E66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4AB1-C981-554C-8477-5CC421AB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14E0-33FB-F74D-91E4-4CBC9F76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9C847-C2E3-1047-A181-C1BB20B15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10637-41FD-9548-826E-9001D1F3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4BE77-D4EF-404B-B215-5C0A2EF7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13CFE-AEE4-9240-89CD-E949108D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BA7D-DCBE-8140-BBC5-2652B840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2CFB6-EEC6-E541-A459-07F119534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84F5E-2CDD-7B4E-B9BD-B29556650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983E1-EDA2-CE4C-88A1-EC038EE5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82AA6-F36A-944A-87A9-A603BE1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F2713-30A1-BB42-B74E-387CACCA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AE4A8-D400-924A-BF13-C6CB6F2C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0C184-B110-2547-AD7A-38DDEFD14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C66E-733C-8D43-A24A-E54A009FF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43E1-A44C-F349-A8AB-49B3B2E0C449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7689-E008-8F45-968A-201120E7E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90833-C2C0-3945-97F7-4722779D1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6872-4B4E-BA4F-8812-E9F41456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8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-1" y="-13252"/>
            <a:ext cx="12192001" cy="6875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628" y="4098254"/>
            <a:ext cx="5285764" cy="1246271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br>
              <a:rPr lang="en-AU" b="1" dirty="0">
                <a:solidFill>
                  <a:srgbClr val="00B050"/>
                </a:solidFill>
              </a:rPr>
            </a:br>
            <a:br>
              <a:rPr lang="en-AU" b="1" dirty="0">
                <a:solidFill>
                  <a:srgbClr val="00B050"/>
                </a:solidFill>
              </a:rPr>
            </a:br>
            <a:br>
              <a:rPr lang="en-AU" b="1" dirty="0">
                <a:solidFill>
                  <a:srgbClr val="00B050"/>
                </a:solidFill>
              </a:rPr>
            </a:br>
            <a:br>
              <a:rPr lang="en-AU" b="1" dirty="0">
                <a:solidFill>
                  <a:srgbClr val="00B050"/>
                </a:solidFill>
              </a:rPr>
            </a:br>
            <a:br>
              <a:rPr lang="en-AU" b="1" dirty="0">
                <a:solidFill>
                  <a:srgbClr val="00B050"/>
                </a:solidFill>
              </a:rPr>
            </a:br>
            <a:br>
              <a:rPr lang="en-GB" dirty="0"/>
            </a:b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DESIGNED TO HELP VEGAN AND </a:t>
            </a:r>
            <a:b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VEGAN-CURIOUS WOMEN </a:t>
            </a:r>
            <a:b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KICKSTART THEIR WEIGHT LOSS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3564" y="1805314"/>
            <a:ext cx="52857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4500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A WEEK OF PLANT-BASED EATING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3" y="5863399"/>
            <a:ext cx="1596128" cy="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      DESIGNED TO HELP VEGAN AND  VEGAN-CURIOUS WOMEN  KICKSTART THEIR WEIGHT LOSS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DESIGNED TO HELP VEGAN AND  VEGAN-CURIOUS WOMEN  KICKSTART THEIR WEIGHT LOSS</dc:title>
  <dc:creator>Milo Barnes</dc:creator>
  <cp:lastModifiedBy>Milo Barnes</cp:lastModifiedBy>
  <cp:revision>1</cp:revision>
  <dcterms:created xsi:type="dcterms:W3CDTF">2020-04-09T01:06:31Z</dcterms:created>
  <dcterms:modified xsi:type="dcterms:W3CDTF">2020-04-09T01:06:49Z</dcterms:modified>
</cp:coreProperties>
</file>